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73AE53B-2124-4C92-A3CF-DD563D662437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0C9727B-837F-4B9B-9F06-F603EF7FAF7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What is Social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By Carter Myers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70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History is the study of information from past events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24862"/>
            <a:ext cx="238125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21524" y="6464784"/>
            <a:ext cx="4378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http://en.wikipedia.org/wiki/Che_Guevara</a:t>
            </a:r>
          </a:p>
        </p:txBody>
      </p:sp>
    </p:spTree>
    <p:extLst>
      <p:ext uri="{BB962C8B-B14F-4D97-AF65-F5344CB8AC3E}">
        <p14:creationId xmlns:p14="http://schemas.microsoft.com/office/powerpoint/2010/main" val="317067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Anthropology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study of human life and origin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200400"/>
            <a:ext cx="4724400" cy="294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38300" y="6309921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http://en.wikipedia.org/wiki/File:Human_evolution.svg</a:t>
            </a:r>
          </a:p>
        </p:txBody>
      </p:sp>
    </p:spTree>
    <p:extLst>
      <p:ext uri="{BB962C8B-B14F-4D97-AF65-F5344CB8AC3E}">
        <p14:creationId xmlns:p14="http://schemas.microsoft.com/office/powerpoint/2010/main" val="108454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study of land, inhabitants and terrains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76600"/>
            <a:ext cx="304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346667" y="6348062"/>
            <a:ext cx="3993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http://www.arts.uregina.ca/geography</a:t>
            </a:r>
          </a:p>
        </p:txBody>
      </p:sp>
    </p:spTree>
    <p:extLst>
      <p:ext uri="{BB962C8B-B14F-4D97-AF65-F5344CB8AC3E}">
        <p14:creationId xmlns:p14="http://schemas.microsoft.com/office/powerpoint/2010/main" val="61805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Political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study of municipal, provincial, federal and </a:t>
            </a:r>
            <a:r>
              <a:rPr lang="en-CA" smtClean="0"/>
              <a:t>international politics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200400"/>
            <a:ext cx="2522559" cy="3295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45830" y="6488668"/>
            <a:ext cx="3852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http://thetrustytory2.wordpress.com/</a:t>
            </a:r>
          </a:p>
        </p:txBody>
      </p:sp>
    </p:spTree>
    <p:extLst>
      <p:ext uri="{BB962C8B-B14F-4D97-AF65-F5344CB8AC3E}">
        <p14:creationId xmlns:p14="http://schemas.microsoft.com/office/powerpoint/2010/main" val="32158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Sociology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Is the study of society and how people react in social situations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81400"/>
            <a:ext cx="3137647" cy="2807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83243" y="6398583"/>
            <a:ext cx="2762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http://flindster.com/about/</a:t>
            </a:r>
          </a:p>
        </p:txBody>
      </p:sp>
    </p:spTree>
    <p:extLst>
      <p:ext uri="{BB962C8B-B14F-4D97-AF65-F5344CB8AC3E}">
        <p14:creationId xmlns:p14="http://schemas.microsoft.com/office/powerpoint/2010/main" val="13876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analysis of distribution, production, and consumption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5710" y="3124199"/>
            <a:ext cx="2959290" cy="3181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6211668"/>
            <a:ext cx="86231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http://business-ethics.com/2011/02/23/1443-wall-street-cash-bonuses-declined-in-2010-average-falls-to-128530/</a:t>
            </a:r>
          </a:p>
        </p:txBody>
      </p:sp>
    </p:spTree>
    <p:extLst>
      <p:ext uri="{BB962C8B-B14F-4D97-AF65-F5344CB8AC3E}">
        <p14:creationId xmlns:p14="http://schemas.microsoft.com/office/powerpoint/2010/main" val="4244869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Psychology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study of the mind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2004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43100" y="6209563"/>
            <a:ext cx="5257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http://mastersdegreeinpsychologyonline.com/get-your-master-degree-in-psychology-online.html</a:t>
            </a:r>
          </a:p>
        </p:txBody>
      </p:sp>
    </p:spTree>
    <p:extLst>
      <p:ext uri="{BB962C8B-B14F-4D97-AF65-F5344CB8AC3E}">
        <p14:creationId xmlns:p14="http://schemas.microsoft.com/office/powerpoint/2010/main" val="515649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My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My definition of social studies is the study of our society in its entirety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303380"/>
            <a:ext cx="29908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19125" y="6462131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http://www.solarfeeds.com/iea-13-of-the-world-could-be-solar-by-2060/</a:t>
            </a:r>
          </a:p>
        </p:txBody>
      </p:sp>
    </p:spTree>
    <p:extLst>
      <p:ext uri="{BB962C8B-B14F-4D97-AF65-F5344CB8AC3E}">
        <p14:creationId xmlns:p14="http://schemas.microsoft.com/office/powerpoint/2010/main" val="22207335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54</TotalTime>
  <Words>120</Words>
  <Application>Microsoft Office PowerPoint</Application>
  <PresentationFormat>On-screen Show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Perspective</vt:lpstr>
      <vt:lpstr>What is Social Studies</vt:lpstr>
      <vt:lpstr>History</vt:lpstr>
      <vt:lpstr>Anthropology</vt:lpstr>
      <vt:lpstr>Geography</vt:lpstr>
      <vt:lpstr>Political Science</vt:lpstr>
      <vt:lpstr>Sociology </vt:lpstr>
      <vt:lpstr>Economics</vt:lpstr>
      <vt:lpstr>Psychology </vt:lpstr>
      <vt:lpstr>My Definition</vt:lpstr>
    </vt:vector>
  </TitlesOfParts>
  <Company>Regina Catholic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Studies</dc:title>
  <dc:creator>myersc62</dc:creator>
  <cp:lastModifiedBy>myersc62</cp:lastModifiedBy>
  <cp:revision>11</cp:revision>
  <dcterms:created xsi:type="dcterms:W3CDTF">2012-02-02T15:19:44Z</dcterms:created>
  <dcterms:modified xsi:type="dcterms:W3CDTF">2012-02-06T15:04:26Z</dcterms:modified>
</cp:coreProperties>
</file>